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1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88" autoAdjust="0"/>
  </p:normalViewPr>
  <p:slideViewPr>
    <p:cSldViewPr snapToGrid="0" showGuides="1">
      <p:cViewPr varScale="1">
        <p:scale>
          <a:sx n="43" d="100"/>
          <a:sy n="43" d="100"/>
        </p:scale>
        <p:origin x="2496" y="30"/>
      </p:cViewPr>
      <p:guideLst>
        <p:guide orient="horz" pos="3211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6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18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1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5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71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0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41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86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94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88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48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41B5D-9E67-4983-B971-1CDB1796D38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9B89C-B51A-4331-B5B0-8FEB82440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75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295" y="139226"/>
            <a:ext cx="4227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Georgia" panose="02040502050405020303" pitchFamily="18" charset="0"/>
              </a:rPr>
              <a:t>Reception Class Learning</a:t>
            </a:r>
            <a:endParaRPr lang="en-GB" sz="28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633" y="1193444"/>
            <a:ext cx="3239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Personal, Social &amp; Emotional Development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6027" y="1195451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Literacy</a:t>
            </a:r>
            <a:endParaRPr lang="en-GB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148" y="1404597"/>
            <a:ext cx="3155715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10" name="Rectangle 9"/>
          <p:cNvSpPr/>
          <p:nvPr/>
        </p:nvSpPr>
        <p:spPr>
          <a:xfrm flipV="1">
            <a:off x="3559912" y="1422164"/>
            <a:ext cx="66443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13" name="TextBox 12"/>
          <p:cNvSpPr txBox="1"/>
          <p:nvPr/>
        </p:nvSpPr>
        <p:spPr>
          <a:xfrm>
            <a:off x="189643" y="1475495"/>
            <a:ext cx="333481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This half-term we will…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continue to explore emotions &amp; feelings &amp; the sensations &amp; vocabulary used to express them through personal experiences &amp; stories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xplore changes that occur in our lives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growing up, moving house, new sibling) &amp; our feelings about going into Year 1   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continue to set ourselves goals, build resilience &amp; perseverance when faced with challenges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explore factors supporting our health &amp; wellbeing (yoga, breathing exercises, being outside </a:t>
            </a:r>
            <a:r>
              <a:rPr lang="en-GB" sz="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use the NSPCC ‘stay safe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&amp;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speak out’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&amp;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‘PANTS’ resources   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295" y="781342"/>
            <a:ext cx="4764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Summer Term 3.2 – 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 at the seaside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10162" y="1504153"/>
            <a:ext cx="32021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We continue to use Read Write </a:t>
            </a:r>
            <a:r>
              <a:rPr lang="en-GB" sz="900" dirty="0" err="1">
                <a:latin typeface="Verdana" panose="020B0604030504040204" pitchFamily="34" charset="0"/>
                <a:ea typeface="Verdana" panose="020B0604030504040204" pitchFamily="34" charset="0"/>
              </a:rPr>
              <a:t>Inc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 on a daily basis to support your child in becoming an independent reader &amp; writer. Your child is learning the skills needed to read &amp; write at school &amp; you can help a huge amount by practising these skills regularly at home. Your child will be coming home with either 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Ditty Sheets,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Red, 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Green, Purple or Blue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Books. Please make sure that you are sharing these with your child at home regularly &amp; recording it in their Reading Record (just a date &amp; signature is fine). Children need to read books a few times for fluency &amp; understanding.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We use our ‘Fred Fingers’ to help us with spelling &amp; ‘Fred talk; read the word’ to help with reading. Your child will be able to demonstrate how to do this. </a:t>
            </a:r>
          </a:p>
          <a:p>
            <a:r>
              <a:rPr lang="en-GB" sz="900" b="1" dirty="0" err="1">
                <a:latin typeface="Verdana" panose="020B0604030504040204" pitchFamily="34" charset="0"/>
                <a:ea typeface="Verdana" panose="020B0604030504040204" pitchFamily="34" charset="0"/>
              </a:rPr>
              <a:t>Bookbags</a:t>
            </a:r>
            <a:r>
              <a:rPr lang="en-GB" sz="900" b="1" dirty="0">
                <a:latin typeface="Verdana" panose="020B0604030504040204" pitchFamily="34" charset="0"/>
                <a:ea typeface="Verdana" panose="020B0604030504040204" pitchFamily="34" charset="0"/>
              </a:rPr>
              <a:t> need to come into school daily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41258" y="7336194"/>
            <a:ext cx="319894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This term we will be…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ontinuing our weekly sketches exploring how we can use a pencil to create representations of real objects using marks and shading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creating our own paintings, models and sculptures  using different tools &amp; techniques, colours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&amp;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colour mixing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sharing &amp; talking about our creations &amp; explaining the processes we went through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engaging in role play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&amp;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imaginative play using familiar stories, new vocabulary &amp; experiences 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re-telling and inventing stories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singing familiar songs &amp; learning new ones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exploring tempo (speed), pitch (tone) and pulse (rhythm) with musical instruments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997674" y="16717436"/>
            <a:ext cx="114745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Other Areas of the Curriculum</a:t>
            </a:r>
            <a:endParaRPr lang="en-GB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 flipV="1">
            <a:off x="3510162" y="7260770"/>
            <a:ext cx="1995551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30" name="Rectangle 29"/>
          <p:cNvSpPr/>
          <p:nvPr/>
        </p:nvSpPr>
        <p:spPr>
          <a:xfrm>
            <a:off x="217723" y="5176586"/>
            <a:ext cx="17700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Physical Development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278148" y="5372993"/>
            <a:ext cx="1803191" cy="4571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34" name="Rectangle 33"/>
          <p:cNvSpPr/>
          <p:nvPr/>
        </p:nvSpPr>
        <p:spPr>
          <a:xfrm>
            <a:off x="176633" y="5374344"/>
            <a:ext cx="32731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half-term we will continue</a:t>
            </a:r>
          </a:p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practising our movement skills (rolling, climbing, skipping, hopping, jumping </a:t>
            </a:r>
            <a:r>
              <a:rPr lang="en-GB" sz="9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&amp; challenging ourselves to improve &amp; increase them </a:t>
            </a:r>
          </a:p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GB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continue to engage in daily outdoor activities that increase our heart and breathing rate </a:t>
            </a:r>
          </a:p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developing our strength, coordination, balance &amp; agility by using a range of large equipment including bottom boards, balance boards, scooters, tunnels, crates, planks, </a:t>
            </a:r>
            <a:r>
              <a:rPr lang="en-GB" sz="9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spacehoppers</a:t>
            </a:r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9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endParaRPr lang="en-GB" sz="9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refining our fine motor skills through threading, sewing, pouring, constructing with Lego, planting</a:t>
            </a:r>
            <a:r>
              <a:rPr lang="en-GB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9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endParaRPr lang="en-GB" sz="9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GB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Improving our throwing, catching, aiming, kicking &amp; batting skills using a range of equipment</a:t>
            </a:r>
            <a:endParaRPr lang="en-GB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24457" y="4067638"/>
            <a:ext cx="19928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Understanding the World</a:t>
            </a:r>
            <a:endParaRPr lang="en-GB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67330" y="4295627"/>
            <a:ext cx="2005263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42" name="TextBox 41"/>
          <p:cNvSpPr txBox="1"/>
          <p:nvPr/>
        </p:nvSpPr>
        <p:spPr>
          <a:xfrm>
            <a:off x="3440623" y="4456182"/>
            <a:ext cx="327167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This half-term we will…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Look at beaches, rock-pools and under the sea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Identify which beaches we like to visit and share what we like to do there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Visit </a:t>
            </a:r>
            <a:r>
              <a:rPr lang="en-GB" sz="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Polzeath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beach 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Think about the types of holiday we go on and where we would like to visit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Consider where we live and what other countries there are in the world (comparing and contrasting)- 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Investigate different modes of transport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Find out about beach safety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Explore forces (pushing and pulling) using vehicles and magnets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Discuss the past and now (when we were younger and now/ beginning of Year R and now)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We will also continue our weekly Forest School sessions on Friday mornings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10504" y="3237790"/>
            <a:ext cx="22012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Communication &amp; Language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3538" y="3477721"/>
            <a:ext cx="3255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This half-term we will continue to…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broaden our vocabulary via books, new topics, our experiences, feelings &amp; play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articulate our thoughts, ideas, feelings &amp; experiences in well-formed sentences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sequence words to describe events i.e. before, after that, then, next, finally.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use connectives to talk about events &amp; experiences i.e. ‘It’s cold out </a:t>
            </a:r>
            <a:r>
              <a:rPr lang="en-GB" sz="9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because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it is frosty.’</a:t>
            </a: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engage in </a:t>
            </a:r>
            <a:r>
              <a:rPr lang="en-GB" sz="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storytimes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, listening to &amp; talking about books &amp; retelling stories in our own words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master the art of turn-taking during conversations</a:t>
            </a:r>
          </a:p>
        </p:txBody>
      </p:sp>
      <p:sp>
        <p:nvSpPr>
          <p:cNvPr id="46" name="Rectangle 45"/>
          <p:cNvSpPr/>
          <p:nvPr/>
        </p:nvSpPr>
        <p:spPr>
          <a:xfrm flipV="1">
            <a:off x="294022" y="7586607"/>
            <a:ext cx="1020428" cy="4571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47" name="Rectangle 46"/>
          <p:cNvSpPr/>
          <p:nvPr/>
        </p:nvSpPr>
        <p:spPr>
          <a:xfrm>
            <a:off x="200633" y="7380726"/>
            <a:ext cx="10983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Mathematics</a:t>
            </a:r>
            <a:endParaRPr lang="en-GB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0504" y="7574869"/>
            <a:ext cx="3285523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During this 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half term we 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will be …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Looking at doubles i.e. 1+1; 3+3; 5+5 and identifying where we can see doubles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Investigating halving and learning that this means having two equal groups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Exploring sharing and grouping in our everyday activities 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Finding out about odd and even numbers 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Looking at position and using positional vocabulary i.e. under, next to, behind, left, right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Problem solving and looking at capacity </a:t>
            </a:r>
          </a:p>
          <a:p>
            <a:pPr lvl="0"/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- Continuing to deepen the skills of </a:t>
            </a:r>
            <a:r>
              <a:rPr lang="en-GB" sz="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subitising</a:t>
            </a:r>
            <a:r>
              <a:rPr lang="en-GB" sz="900" dirty="0" smtClean="0">
                <a:latin typeface="Verdana" panose="020B0604030504040204" pitchFamily="34" charset="0"/>
                <a:ea typeface="Verdana" panose="020B0604030504040204" pitchFamily="34" charset="0"/>
              </a:rPr>
              <a:t> (recognising an amount without counting), counting, number composition, sorting and matching and comparing and ordering </a:t>
            </a:r>
          </a:p>
        </p:txBody>
      </p:sp>
      <p:pic>
        <p:nvPicPr>
          <p:cNvPr id="48" name="Picture 4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049" y="263596"/>
            <a:ext cx="1554427" cy="115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32"/>
          <p:cNvSpPr/>
          <p:nvPr/>
        </p:nvSpPr>
        <p:spPr>
          <a:xfrm>
            <a:off x="294022" y="3450987"/>
            <a:ext cx="2177014" cy="4571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13"/>
          </a:p>
        </p:txBody>
      </p:sp>
      <p:sp>
        <p:nvSpPr>
          <p:cNvPr id="49" name="Rectangle 48"/>
          <p:cNvSpPr/>
          <p:nvPr/>
        </p:nvSpPr>
        <p:spPr>
          <a:xfrm>
            <a:off x="3428277" y="6997600"/>
            <a:ext cx="19880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Expressive Arts &amp; Design</a:t>
            </a:r>
            <a:endParaRPr lang="en-GB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8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2051</TotalTime>
  <Words>860</Words>
  <Application>Microsoft Office PowerPoint</Application>
  <PresentationFormat>A4 Paper (210x297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Coles</dc:creator>
  <cp:lastModifiedBy>Claire Johnson</cp:lastModifiedBy>
  <cp:revision>112</cp:revision>
  <cp:lastPrinted>2021-10-20T12:37:25Z</cp:lastPrinted>
  <dcterms:created xsi:type="dcterms:W3CDTF">2021-01-04T17:48:23Z</dcterms:created>
  <dcterms:modified xsi:type="dcterms:W3CDTF">2023-05-26T10:20:15Z</dcterms:modified>
</cp:coreProperties>
</file>